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Noto Sans CJK KR Bold" panose="020B0600000101010101" charset="-127"/>
      <p:bold r:id="rId19"/>
    </p:embeddedFont>
    <p:embeddedFont>
      <p:font typeface="Noto Sans CJK KR Light" panose="020B0600000101010101" charset="-127"/>
      <p:regular r:id="rId20"/>
    </p:embeddedFont>
    <p:embeddedFont>
      <p:font typeface="Noto Sans CJK KR Medium" panose="020B0600000101010101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5500" y="1689100"/>
            <a:ext cx="1714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4700" y="3860800"/>
            <a:ext cx="169164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000" b="0" i="0" u="none" strike="noStrike">
                <a:solidFill>
                  <a:srgbClr val="5D5D5D"/>
                </a:solidFill>
                <a:latin typeface="Noto Sans CJK KR Bold"/>
              </a:rPr>
              <a:t>Destined Savior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5500" y="6375400"/>
            <a:ext cx="4559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595959"/>
                </a:solidFill>
                <a:ea typeface="Noto Sans CJK KR Medium"/>
              </a:rPr>
              <a:t>프로토</a:t>
            </a:r>
            <a:r>
              <a:rPr lang="en-US" sz="5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595959"/>
                </a:solidFill>
                <a:ea typeface="Noto Sans CJK KR Medium"/>
              </a:rPr>
              <a:t>타입</a:t>
            </a:r>
            <a:r>
              <a:rPr lang="en-US" sz="5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5000" b="0" i="0" u="none" strike="noStrike">
                <a:solidFill>
                  <a:srgbClr val="595959"/>
                </a:solidFill>
                <a:ea typeface="Noto Sans CJK KR Medium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2781300"/>
            <a:ext cx="10134600" cy="565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50673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Quest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시스템을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각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타입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퀘스트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분류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(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메인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퀘스트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서브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퀘스트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등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4800600"/>
            <a:ext cx="56769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467600"/>
            <a:ext cx="56769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6134100"/>
            <a:ext cx="56769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14400" y="37211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QuestUIManager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퀘스트의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상태에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따라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카테고리를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분류하여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500" y="64008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메인퀘스트는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자동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진행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서브퀘스트는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NPC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퀘스트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수락으로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UI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 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퀘스트창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ABOUT UI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2781300"/>
            <a:ext cx="10134600" cy="566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UI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 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인벤토리창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ABOUT 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3600" y="50673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아이템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사용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ItemEffectManager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장착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이펙트를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재생시켜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사용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피드백을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제공함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4800600"/>
            <a:ext cx="56769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467600"/>
            <a:ext cx="56769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6134100"/>
            <a:ext cx="56769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14400" y="37211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ItemData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아이템의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정보를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ItemStat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스탯을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UI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보여준다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5500" y="64008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InventoryManager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아이템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스택과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추가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제거를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구현함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806700"/>
            <a:ext cx="10147300" cy="565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UI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 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상점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ABOUT 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3600" y="57404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ShopData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상점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이름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아이템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타입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등을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저장하고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ItemManager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판매한다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5473700"/>
            <a:ext cx="56769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6819900"/>
            <a:ext cx="56769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14400" y="44069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InventoryManager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InventoryUIManager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을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연동시켜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아이템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구매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판매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확인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가능하게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806700"/>
            <a:ext cx="10147300" cy="567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47244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스폰된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위치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일정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범위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내에서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랜덤으로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이동하고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위치에서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멀어질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경우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리턴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상태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4432300"/>
            <a:ext cx="56769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188200"/>
            <a:ext cx="5676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816600"/>
            <a:ext cx="56769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ABOUT COMBAT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" y="2984500"/>
            <a:ext cx="7543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MonsterAI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플레이어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범위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감지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혹은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피격이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되었을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때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Combat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상태로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전환하여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추격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및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공격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수행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5500" y="60960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Terrain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에서의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정확한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위치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설정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위해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바닥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착지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여부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및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Y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값을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Raycast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확인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5500" y="74676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MonsterData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몬스터의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데이터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(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드롭아이템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경험치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골드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)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플레이어에게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전달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전투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 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몬스터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전투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 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드래곤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ABOUT COMBAT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3600" y="44450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타겟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사망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새로운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타겟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서칭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없을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경우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플레이어에게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순간이동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혹은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비행이동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4267200"/>
            <a:ext cx="56769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6921500"/>
            <a:ext cx="56769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5410200"/>
            <a:ext cx="56769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14400" y="2933700"/>
            <a:ext cx="7543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플레이어가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Combat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경우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드래곤과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가장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가까운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몬스터를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타겟으로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지정하여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공격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버프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수행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5500" y="5588000"/>
            <a:ext cx="7543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DragonData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드래곤의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상세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스탯을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설정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공격받지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않는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드래곤의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특성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상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방어력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체력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관련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요소를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제거하여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최적화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500" y="7099300"/>
            <a:ext cx="7543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최종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데미지는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드래곤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자체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+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플레이어의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일부로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도출되기에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CombatManager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별도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함수로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구현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38F5AAB-19F0-B2B2-9E27-FCFA79F9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039" y="2781300"/>
            <a:ext cx="102743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1197CEE3-D25B-67A8-4866-68B5B546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2790687"/>
            <a:ext cx="10160000" cy="568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" y="50673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공격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범위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내로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가장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가까운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몬스터를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찾아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몸을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돌려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공격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패리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시스템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4800600"/>
            <a:ext cx="56769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7480300"/>
            <a:ext cx="56769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6146800"/>
            <a:ext cx="56769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9800" y="37338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PlayerCombat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활용하여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공격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애니메이션의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지속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여부를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확인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상태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전환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3600" y="64135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WeaponManager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무기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전환에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따른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무기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정보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갱신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콜라이더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갱신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전투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 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플레이어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ABOUT COMBAT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2781300"/>
            <a:ext cx="10223500" cy="572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3600" y="43815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다중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처리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방지위해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일정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Count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만큼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가할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중지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4051300"/>
            <a:ext cx="5676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6959600"/>
            <a:ext cx="56769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499100"/>
            <a:ext cx="56769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4400" y="31115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사용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가능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여부를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체크한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뒤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사용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파티클을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500" y="58293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무기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콜라이더에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몬스터가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감지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되었을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때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레이어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검사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이후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입힘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.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5500" y="72771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중복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처리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방지위해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공격대상을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저장하여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콜라이더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밖으로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나갈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때까지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피해를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주지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않음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전투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 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플레이어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ABOUT COMBAT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QUESTION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질문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5105400"/>
            <a:ext cx="1663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6235700"/>
            <a:ext cx="1663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7366000"/>
            <a:ext cx="1663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3600" y="1054100"/>
            <a:ext cx="1097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TABLE OF CONTENTS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975100"/>
            <a:ext cx="16637000" cy="12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2692400" y="3098800"/>
            <a:ext cx="2895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3400" b="0" i="0" u="none" strike="noStrike" spc="-100">
                <a:solidFill>
                  <a:srgbClr val="5D5D5D"/>
                </a:solidFill>
                <a:ea typeface="Noto Sans CJK KR Light"/>
              </a:rPr>
              <a:t>게임</a:t>
            </a:r>
            <a:r>
              <a:rPr lang="en-US" sz="3400" b="0" i="0" u="none" strike="noStrike" spc="-100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3400" b="0" i="0" u="none" strike="noStrike" spc="-100">
                <a:solidFill>
                  <a:srgbClr val="5D5D5D"/>
                </a:solidFill>
                <a:ea typeface="Noto Sans CJK KR Light"/>
              </a:rPr>
              <a:t>시연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3600" y="2946400"/>
            <a:ext cx="1130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2692400" y="4229100"/>
            <a:ext cx="4394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3400" b="0" i="0" u="none" strike="noStrike" spc="-100">
                <a:solidFill>
                  <a:srgbClr val="5D5D5D"/>
                </a:solidFill>
                <a:ea typeface="Noto Sans CJK KR Light"/>
              </a:rPr>
              <a:t>외형</a:t>
            </a:r>
            <a:r>
              <a:rPr lang="en-US" sz="3400" b="0" i="0" u="none" strike="noStrike" spc="-100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3400" b="0" i="0" u="none" strike="noStrike" spc="-100">
                <a:solidFill>
                  <a:srgbClr val="5D5D5D"/>
                </a:solidFill>
                <a:ea typeface="Noto Sans CJK KR Light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3600" y="4076700"/>
            <a:ext cx="1130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2692400" y="5359400"/>
            <a:ext cx="5537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3400" b="0" i="0" u="none" strike="noStrike" spc="-100">
                <a:solidFill>
                  <a:srgbClr val="5D5D5D"/>
                </a:solidFill>
                <a:latin typeface="Noto Sans CJK KR Light"/>
              </a:rPr>
              <a:t>UI </a:t>
            </a:r>
            <a:r>
              <a:rPr lang="ko-KR" sz="3400" b="0" i="0" u="none" strike="noStrike" spc="-100">
                <a:solidFill>
                  <a:srgbClr val="5D5D5D"/>
                </a:solidFill>
                <a:ea typeface="Noto Sans CJK KR Light"/>
              </a:rPr>
              <a:t>소개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5500" y="5207000"/>
            <a:ext cx="1130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2692400" y="6489700"/>
            <a:ext cx="2324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3400" b="0" i="0" u="none" strike="noStrike" spc="-100">
                <a:solidFill>
                  <a:srgbClr val="5D5D5D"/>
                </a:solidFill>
                <a:ea typeface="Noto Sans CJK KR Light"/>
              </a:rPr>
              <a:t>전투</a:t>
            </a:r>
            <a:r>
              <a:rPr lang="en-US" sz="3400" b="0" i="0" u="none" strike="noStrike" spc="-100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3400" b="0" i="0" u="none" strike="noStrike" spc="-100">
                <a:solidFill>
                  <a:srgbClr val="5D5D5D"/>
                </a:solidFill>
                <a:ea typeface="Noto Sans CJK KR Light"/>
              </a:rPr>
              <a:t>소개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5500" y="6337300"/>
            <a:ext cx="1130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24"/>
          <p:cNvSpPr txBox="1"/>
          <p:nvPr/>
        </p:nvSpPr>
        <p:spPr>
          <a:xfrm>
            <a:off x="2692400" y="7620000"/>
            <a:ext cx="527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ko-KR" sz="3400" b="0" i="0" u="none" strike="noStrike" spc="-100">
                <a:solidFill>
                  <a:srgbClr val="5D5D5D"/>
                </a:solidFill>
                <a:ea typeface="Noto Sans CJK KR Light"/>
              </a:rPr>
              <a:t>질문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5500" y="7467600"/>
            <a:ext cx="1130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489200"/>
            <a:ext cx="9474200" cy="7315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게임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시연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GAME PLAY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2857500"/>
            <a:ext cx="10426700" cy="5803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게임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시연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57100" y="4191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GAME PLAY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22500" y="10922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외형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플레이어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4914900"/>
            <a:ext cx="7518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2578100"/>
            <a:ext cx="28448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800" y="3187700"/>
            <a:ext cx="4470400" cy="488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6324600"/>
            <a:ext cx="7518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357100" y="495300"/>
            <a:ext cx="5105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GAME APPEARANCE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97400" y="3987800"/>
            <a:ext cx="754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스토리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및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필드와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어울리는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외형으로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설정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08500" y="5397500"/>
            <a:ext cx="754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각각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PlayerController, DragonController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사용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08500" y="6807200"/>
            <a:ext cx="754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드래곤은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점차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성장하며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외형이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변화한다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4749800"/>
            <a:ext cx="754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각각의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사용처가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상이하다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4330700"/>
            <a:ext cx="71628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6858000"/>
            <a:ext cx="70485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5600700"/>
            <a:ext cx="7023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2700" y="2921000"/>
            <a:ext cx="8597900" cy="5346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4400" y="3302000"/>
            <a:ext cx="754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챕터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1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기준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6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가지의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무기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착용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5500" y="6007100"/>
            <a:ext cx="754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ItemStat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활용해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각각의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무기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스탯을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상이하게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설정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5500" y="72771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InventoryManager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인벤토리의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무기를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플레이어에게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장착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시킬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있음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2500" y="10922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외형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무기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GAME APPEARANCE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81100" y="8178800"/>
            <a:ext cx="754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지역별로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다른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몬스터가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스폰된다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외형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몬스터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768600"/>
            <a:ext cx="12623800" cy="4508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81100" y="7480300"/>
            <a:ext cx="10756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몬스터별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각기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다른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공격과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데미지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, HP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스탯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보유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GAME APPEARANCE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3600" y="4749800"/>
            <a:ext cx="754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Skills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에서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스킬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쿨타임을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가져와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가시화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4330700"/>
            <a:ext cx="56769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755900"/>
            <a:ext cx="10147300" cy="567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6858000"/>
            <a:ext cx="56769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5600700"/>
            <a:ext cx="56769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4400" y="31115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HUDManager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플레이에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어려움이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없도록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UI/UX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설정하였다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5500" y="58293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퀘스트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관련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위치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지정된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곳에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따라</a:t>
            </a:r>
            <a:b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</a:b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방향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설정된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나침반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5500" y="72771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QuestManager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메인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퀘스트만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화면에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나타난다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UI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 HUD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ABOUT UI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55900"/>
            <a:ext cx="10147300" cy="570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2286000"/>
            <a:ext cx="1663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9093200"/>
            <a:ext cx="1663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57404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InventoryManager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타입별로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분리된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아이템을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+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버튼을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장착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할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있게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구현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5448300"/>
            <a:ext cx="56769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6832600"/>
            <a:ext cx="56769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57100" y="444500"/>
            <a:ext cx="5105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5D5D5D"/>
                </a:solidFill>
                <a:latin typeface="Noto Sans CJK KR Bold"/>
              </a:rPr>
              <a:t>ABOUT 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" y="4356100"/>
            <a:ext cx="7543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플레이어의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실시간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스탯을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분별하여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CharacterStatusUI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를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통해</a:t>
            </a:r>
            <a:r>
              <a:rPr lang="en-US" sz="2400" b="0" i="0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333333"/>
                </a:solidFill>
                <a:ea typeface="Noto Sans CJK KR Light"/>
              </a:rPr>
              <a:t>가시화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500" y="9448800"/>
            <a:ext cx="679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DESTINED SAVIOR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17400" y="9448800"/>
            <a:ext cx="524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C1C1C1"/>
                </a:solidFill>
                <a:latin typeface="Noto Sans CJK KR Light"/>
              </a:rPr>
              <a:t>D's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3600" y="1054100"/>
            <a:ext cx="1257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5250"/>
              </a:lnSpc>
            </a:pPr>
            <a:r>
              <a:rPr lang="en-US" sz="5000" b="0" i="0" u="none" strike="noStrike" spc="-200">
                <a:solidFill>
                  <a:srgbClr val="C1C1C1"/>
                </a:solidFill>
                <a:latin typeface="Noto Sans CJK KR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7900" y="1054100"/>
            <a:ext cx="7404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UI </a:t>
            </a:r>
            <a:r>
              <a:rPr lang="ko-KR" sz="5000" b="0" i="0" u="none" strike="noStrike">
                <a:solidFill>
                  <a:srgbClr val="5D5D5D"/>
                </a:solidFill>
                <a:ea typeface="Noto Sans CJK KR Bold"/>
              </a:rPr>
              <a:t>소개</a:t>
            </a:r>
            <a:r>
              <a:rPr lang="en-US" sz="5000" b="0" i="0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en-US" sz="3100" b="0" i="0" u="none" strike="noStrike">
                <a:solidFill>
                  <a:srgbClr val="5D5D5D"/>
                </a:solidFill>
                <a:latin typeface="Noto Sans CJK KR Bold"/>
              </a:rPr>
              <a:t>-  </a:t>
            </a:r>
            <a:r>
              <a:rPr lang="ko-KR" sz="3100" b="0" i="0" u="none" strike="noStrike">
                <a:solidFill>
                  <a:srgbClr val="5D5D5D"/>
                </a:solidFill>
                <a:ea typeface="Noto Sans CJK KR Bold"/>
              </a:rPr>
              <a:t>캐릭터창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613</Words>
  <Application>Microsoft Office PowerPoint</Application>
  <PresentationFormat>사용자 지정</PresentationFormat>
  <Paragraphs>161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Calibri</vt:lpstr>
      <vt:lpstr>Noto Sans CJK KR Medium</vt:lpstr>
      <vt:lpstr>Noto Sans CJK KR Light</vt:lpstr>
      <vt:lpstr>Arial</vt:lpstr>
      <vt:lpstr>Noto Sans CJK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2</cp:revision>
  <dcterms:created xsi:type="dcterms:W3CDTF">2006-08-16T00:00:00Z</dcterms:created>
  <dcterms:modified xsi:type="dcterms:W3CDTF">2025-02-10T04:20:33Z</dcterms:modified>
</cp:coreProperties>
</file>